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93" d="100"/>
          <a:sy n="93" d="100"/>
        </p:scale>
        <p:origin x="-1536" y="-11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10/19/15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10/19/15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node. It is time to add that node to the member's list for the proxy server.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</a:t>
            </a:r>
            <a:r>
              <a:rPr lang="en-US" smtClean="0"/>
              <a:t>the myhaproxy </a:t>
            </a:r>
            <a:r>
              <a:rPr lang="en-US" dirty="0" smtClean="0"/>
              <a:t>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</a:t>
            </a:r>
            <a:r>
              <a:rPr lang="en-US" baseline="0" smtClean="0"/>
              <a:t>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073441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15500</TotalTime>
  <Words>2390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Capture Node's Public Host Name and IP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2003</cp:revision>
  <cp:lastPrinted>2015-02-07T23:49:10Z</cp:lastPrinted>
  <dcterms:created xsi:type="dcterms:W3CDTF">2012-09-13T17:36:07Z</dcterms:created>
  <dcterms:modified xsi:type="dcterms:W3CDTF">2015-10-19T06:46:27Z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